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1"/>
  </p:normalViewPr>
  <p:slideViewPr>
    <p:cSldViewPr snapToGrid="0">
      <p:cViewPr varScale="1">
        <p:scale>
          <a:sx n="105" d="100"/>
          <a:sy n="105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AFA99-3DAA-F349-8054-34532E6E73B5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EC396-F9B1-1C45-84B3-A83E40A62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99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23DECF-244C-4A48-9EC4-C7BAC93741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4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52E2A-488B-0451-C679-16A2BEA91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81486-E7D2-DEA2-B650-8393FD54C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FA22-8274-AA1B-F59A-E07F87BD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28BAA-665D-2446-172F-D09A74FD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104D1-433F-9BE1-378C-7ABA0573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E73E5-FBD9-8F0D-487D-143DEA82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AD219F-8A7F-D388-F18C-EC9DB1040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F249A-CD44-E403-44E7-B7780248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92F2E-771A-88C2-31C3-9CB260DF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B26E3-DA91-3ACC-6D10-05A76358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CE50D-5A80-F7A4-D723-0AE117316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A10A77-A19F-11E0-2C4E-F4BDA4513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5B287-F58B-01C2-0767-2EE1AF0A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49DE8-E848-0CA5-8142-1161784C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D3890-F400-A2D2-9D2D-8709E6BA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2117-925F-F985-B047-7FCB0FA93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10AC9-713A-2D95-E1AF-D392AFF02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B0105-85CD-4BBE-D746-37827DF6B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02E9B-2354-FCE3-4325-15CC99A3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AF7CC-0007-CA0B-3071-3B98498F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6BB8-0F70-5A72-B21F-22EE0025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C0E53-F183-2482-21E7-83BF709E6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D3DFA-276E-9E12-87CF-EA01B0B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1161B-F843-8AFA-5840-8DBDC24E9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EF63C-8EA6-0CE9-C072-91DC272D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8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811AD-8419-1CE3-C9FD-7D0F40C0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94A58-2F33-D2D1-2DBA-9B0366B18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360CA-10AB-BF1A-1F50-75FA967C6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C86BA-B6C3-EE5A-7CBD-779E2430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3FDE9-43F8-079C-C696-73A79EA3F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84EE2-CD8C-961C-6EB5-02E7DD5D4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4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E1CB-4BF9-4DAE-FB1F-9320D14C2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2F1E4-C058-F1AF-5A55-CB4758393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DFE9E-D864-AB92-921B-AFDD63C5B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B145C3-251C-961C-8FD0-6E4E28742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E4E85C-F783-AA19-D356-39D66D6F4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B4B82-7791-7B5F-ABBE-976052D8F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FC613-95BF-2F07-3CB7-1C85E91A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F1F8D-1619-21D7-A088-7C1508CD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5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A0685-EDF7-BC92-0B8A-431B17A0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EF8AB-A31D-82D6-5650-6B146886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DF16C-A146-97E9-E988-71E20F22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4E27E-EC6F-3F39-57B1-861F8EAD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6385B3-AE2F-BF56-B04B-2ED07F1D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E9A315-E1F7-0005-463F-973CB840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BD6AD-84C2-63D9-8802-AED449D6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8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4018D-7FC8-76E2-D7E2-4F70A50D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5820-7E45-D3FA-A82D-056957DB0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33389-4185-0683-71E3-57575736D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42BD3-4818-D9DA-690E-5D13C99F0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C3B59-C629-EE97-86D4-6C31EC00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40834-C40D-24FE-C835-51569602A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6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5B6BB-F659-B8F9-FE81-99E1045D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CC8506-882E-8C3E-EB94-12A577071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A21FB-85D6-D103-CB94-F4D5DDAEA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94F36-C739-9593-A992-9D21F436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E02DC-FAF3-B713-D00F-8D89C513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EF614-16EC-477F-08CB-EE88E12B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7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AD83C-D4D9-B163-89CC-9D820821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ED446-E65A-1140-B493-B68659B03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36BB8-A233-835E-97D9-9890434F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83D2D3-08FB-FD44-9475-CC6AB0C5A3B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50C8E-55E8-1DB1-B93C-0B9902B63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7E750-7A27-825D-84DD-9FA4F6BEB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90315-553E-7E40-AFF6-1FFD6422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6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698BB-3E68-2841-ABBA-62DB48627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3" y="171450"/>
            <a:ext cx="11944350" cy="108400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000" b="1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Mrs. Hodges Pre-K Newsletter</a:t>
            </a:r>
            <a:br>
              <a:rPr lang="en-US" sz="3000" b="1" dirty="0">
                <a:latin typeface="Big Caslon Medium" panose="02000603090000020003" pitchFamily="2" charset="-79"/>
                <a:cs typeface="Big Caslon Medium" panose="02000603090000020003" pitchFamily="2" charset="-79"/>
              </a:rPr>
            </a:br>
            <a:r>
              <a:rPr lang="en-US" sz="3000" b="1" dirty="0">
                <a:latin typeface="Comic Sans MS" panose="030F0902030302020204" pitchFamily="66" charset="0"/>
                <a:cs typeface="Big Caslon Medium" panose="02000603090000020003" pitchFamily="2" charset="-79"/>
              </a:rPr>
              <a:t>September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E2997-D4EE-9E46-A0F0-DDC8E6E4F859}"/>
              </a:ext>
            </a:extLst>
          </p:cNvPr>
          <p:cNvSpPr txBox="1"/>
          <p:nvPr/>
        </p:nvSpPr>
        <p:spPr>
          <a:xfrm>
            <a:off x="61278" y="1426909"/>
            <a:ext cx="5131728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Letter Circle Time: Aa-</a:t>
            </a:r>
            <a:r>
              <a:rPr lang="en-US" sz="3000" b="1" u="sng" dirty="0" err="1"/>
              <a:t>Ee</a:t>
            </a:r>
            <a:endParaRPr lang="en-US" sz="1200" b="1" u="sng" dirty="0"/>
          </a:p>
          <a:p>
            <a:r>
              <a:rPr lang="en-US" sz="2000" dirty="0">
                <a:latin typeface="Comic Sans MS" panose="030F0902030302020204" pitchFamily="66" charset="0"/>
              </a:rPr>
              <a:t>Sept. 9</a:t>
            </a:r>
            <a:r>
              <a:rPr lang="en-US" sz="2000" baseline="30000" dirty="0">
                <a:latin typeface="Comic Sans MS" panose="030F0902030302020204" pitchFamily="66" charset="0"/>
              </a:rPr>
              <a:t>th</a:t>
            </a:r>
            <a:r>
              <a:rPr lang="en-US" sz="2000" dirty="0">
                <a:latin typeface="Comic Sans MS" panose="030F0902030302020204" pitchFamily="66" charset="0"/>
              </a:rPr>
              <a:t>        Letter Dd Week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Sept. 16</a:t>
            </a:r>
            <a:r>
              <a:rPr lang="en-US" sz="2000" baseline="30000" dirty="0">
                <a:latin typeface="Comic Sans MS" panose="030F0902030302020204" pitchFamily="66" charset="0"/>
              </a:rPr>
              <a:t>th</a:t>
            </a:r>
            <a:r>
              <a:rPr lang="en-US" sz="2000" dirty="0">
                <a:latin typeface="Comic Sans MS" panose="030F0902030302020204" pitchFamily="66" charset="0"/>
              </a:rPr>
              <a:t>       Letter Ee Week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Sept. 23</a:t>
            </a:r>
            <a:r>
              <a:rPr lang="en-US" sz="2000" baseline="30000" dirty="0">
                <a:latin typeface="Comic Sans MS" panose="030F0902030302020204" pitchFamily="66" charset="0"/>
              </a:rPr>
              <a:t>rd</a:t>
            </a:r>
            <a:r>
              <a:rPr lang="en-US" sz="2000" dirty="0">
                <a:latin typeface="Comic Sans MS" panose="030F0902030302020204" pitchFamily="66" charset="0"/>
              </a:rPr>
              <a:t>      Letter Aa-Ee Review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Sept. 30</a:t>
            </a:r>
            <a:r>
              <a:rPr lang="en-US" sz="2000" baseline="30000" dirty="0">
                <a:latin typeface="Comic Sans MS" panose="030F0902030302020204" pitchFamily="66" charset="0"/>
              </a:rPr>
              <a:t>th</a:t>
            </a:r>
            <a:r>
              <a:rPr lang="en-US" sz="2000" dirty="0">
                <a:latin typeface="Comic Sans MS" panose="030F0902030302020204" pitchFamily="66" charset="0"/>
              </a:rPr>
              <a:t>      Letter Aa-Ee Review</a:t>
            </a:r>
          </a:p>
          <a:p>
            <a:endParaRPr lang="en-US" sz="2000" dirty="0">
              <a:latin typeface="Comic Sans MS" panose="030F0902030302020204" pitchFamily="66" charset="0"/>
            </a:endParaRPr>
          </a:p>
          <a:p>
            <a:r>
              <a:rPr lang="en-US" sz="2000" dirty="0">
                <a:latin typeface="Comic Sans MS" panose="030F0902030302020204" pitchFamily="66" charset="0"/>
              </a:rPr>
              <a:t>-Naming letters and sounds Aa-</a:t>
            </a:r>
            <a:r>
              <a:rPr lang="en-US" sz="2000" dirty="0" err="1">
                <a:latin typeface="Comic Sans MS" panose="030F0902030302020204" pitchFamily="66" charset="0"/>
              </a:rPr>
              <a:t>Ee</a:t>
            </a:r>
            <a:endParaRPr lang="en-US" sz="2000" dirty="0">
              <a:latin typeface="Comic Sans MS" panose="030F0902030302020204" pitchFamily="66" charset="0"/>
            </a:endParaRPr>
          </a:p>
          <a:p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B3F746-595B-254A-9C4C-3A4C7CD07460}"/>
              </a:ext>
            </a:extLst>
          </p:cNvPr>
          <p:cNvSpPr txBox="1"/>
          <p:nvPr/>
        </p:nvSpPr>
        <p:spPr>
          <a:xfrm>
            <a:off x="147637" y="4304317"/>
            <a:ext cx="5288373" cy="215443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Math Circle Time</a:t>
            </a:r>
          </a:p>
          <a:p>
            <a:r>
              <a:rPr lang="en-US" sz="2400" dirty="0"/>
              <a:t>Focus Numbers: 0-5</a:t>
            </a:r>
            <a:endParaRPr lang="en-US" sz="2000" i="1" u="sng" dirty="0"/>
          </a:p>
          <a:p>
            <a:r>
              <a:rPr lang="en-US" sz="2000" i="1" u="sng" dirty="0"/>
              <a:t>Focus Skills: </a:t>
            </a:r>
          </a:p>
          <a:p>
            <a:r>
              <a:rPr lang="en-US" sz="2000" dirty="0"/>
              <a:t>-Counting to 10</a:t>
            </a:r>
          </a:p>
          <a:p>
            <a:r>
              <a:rPr lang="en-US" sz="2000" dirty="0"/>
              <a:t>-Naming All Colors and Shapes</a:t>
            </a:r>
          </a:p>
          <a:p>
            <a:r>
              <a:rPr lang="en-US" sz="2000" dirty="0"/>
              <a:t>-Patterns and Sorting</a:t>
            </a:r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43E477-1258-944E-A769-44EE59FFC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" y="0"/>
            <a:ext cx="1385451" cy="13854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F7657C-A347-F644-98EE-129369EAC0ED}"/>
              </a:ext>
            </a:extLst>
          </p:cNvPr>
          <p:cNvSpPr txBox="1"/>
          <p:nvPr/>
        </p:nvSpPr>
        <p:spPr>
          <a:xfrm>
            <a:off x="5455837" y="1405920"/>
            <a:ext cx="6443542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Upcoming </a:t>
            </a:r>
            <a:r>
              <a:rPr lang="en-US" sz="2400" b="1" u="sng"/>
              <a:t>Dates:</a:t>
            </a:r>
            <a:endParaRPr lang="en-US" sz="2400" b="1" u="sng" dirty="0"/>
          </a:p>
          <a:p>
            <a:r>
              <a:rPr lang="en-US" sz="2400" dirty="0"/>
              <a:t>Oct. 7-11</a:t>
            </a:r>
            <a:r>
              <a:rPr lang="en-US" sz="2400" baseline="30000" dirty="0"/>
              <a:t>th</a:t>
            </a:r>
            <a:r>
              <a:rPr lang="en-US" sz="2400" dirty="0"/>
              <a:t>  Fall Break (No School)</a:t>
            </a:r>
          </a:p>
          <a:p>
            <a:r>
              <a:rPr lang="en-US" sz="2400" dirty="0"/>
              <a:t>Nov. 5</a:t>
            </a:r>
            <a:r>
              <a:rPr lang="en-US" sz="2400" baseline="30000" dirty="0"/>
              <a:t>th</a:t>
            </a:r>
            <a:r>
              <a:rPr lang="en-US" sz="2400" dirty="0"/>
              <a:t> Election Day (No School)</a:t>
            </a:r>
          </a:p>
          <a:p>
            <a:r>
              <a:rPr lang="en-US" sz="2400" dirty="0"/>
              <a:t>Nov. 11</a:t>
            </a:r>
            <a:r>
              <a:rPr lang="en-US" sz="2400" baseline="30000" dirty="0"/>
              <a:t>th</a:t>
            </a:r>
            <a:r>
              <a:rPr lang="en-US" sz="2400" dirty="0"/>
              <a:t> Veterans Day (No School)</a:t>
            </a:r>
          </a:p>
          <a:p>
            <a:r>
              <a:rPr lang="en-US" sz="2400" dirty="0"/>
              <a:t>Nov. 25-29</a:t>
            </a:r>
            <a:r>
              <a:rPr lang="en-US" sz="2400" baseline="30000" dirty="0"/>
              <a:t>th</a:t>
            </a:r>
            <a:r>
              <a:rPr lang="en-US" sz="2400" dirty="0"/>
              <a:t>  Thanksgiving Break (No School)</a:t>
            </a:r>
          </a:p>
          <a:p>
            <a:r>
              <a:rPr lang="en-US" sz="2400" dirty="0"/>
              <a:t>Dec. 23-31</a:t>
            </a:r>
            <a:r>
              <a:rPr lang="en-US" sz="2400" baseline="30000" dirty="0"/>
              <a:t>st</a:t>
            </a:r>
            <a:r>
              <a:rPr lang="en-US" sz="2400" dirty="0"/>
              <a:t>  Winter Break (No School)</a:t>
            </a:r>
          </a:p>
          <a:p>
            <a:endParaRPr lang="en-US" sz="2400" dirty="0"/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FEA49A6-08C1-F14C-AAC9-A8FFBF3747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2906" y="3129045"/>
            <a:ext cx="718542" cy="363963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BAA86-1788-1D4C-8368-ECA0FF8F91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4065" y="4989339"/>
            <a:ext cx="1077383" cy="598103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7443DED-8DD1-8049-9215-F6AFED3789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0506" y="2029343"/>
            <a:ext cx="804062" cy="6322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8000C3-D6F8-9D07-DA0A-F8886426BF88}"/>
              </a:ext>
            </a:extLst>
          </p:cNvPr>
          <p:cNvSpPr txBox="1"/>
          <p:nvPr/>
        </p:nvSpPr>
        <p:spPr>
          <a:xfrm>
            <a:off x="6033421" y="4279074"/>
            <a:ext cx="5288373" cy="12926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Happy Birthday</a:t>
            </a:r>
          </a:p>
          <a:p>
            <a:r>
              <a:rPr lang="en-US" sz="2400" dirty="0"/>
              <a:t>Sept. 10</a:t>
            </a:r>
            <a:r>
              <a:rPr lang="en-US" sz="2400" baseline="30000" dirty="0"/>
              <a:t>th</a:t>
            </a:r>
            <a:r>
              <a:rPr lang="en-US" sz="2400" dirty="0"/>
              <a:t> Camila Lopez</a:t>
            </a:r>
          </a:p>
          <a:p>
            <a:r>
              <a:rPr lang="en-US" sz="2400" dirty="0"/>
              <a:t>Sept. 18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sz="2400" dirty="0" err="1"/>
              <a:t>Jasilyn</a:t>
            </a:r>
            <a:r>
              <a:rPr lang="en-US" sz="2400" dirty="0"/>
              <a:t> Craft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81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Big Caslon Medium</vt:lpstr>
      <vt:lpstr>Comic Sans MS</vt:lpstr>
      <vt:lpstr>Office Theme</vt:lpstr>
      <vt:lpstr>Mrs. Hodges Pre-K Newsletter September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KRYSTAL D HODGES</dc:creator>
  <cp:lastModifiedBy>KRYSTAL D HODGES</cp:lastModifiedBy>
  <cp:revision>2</cp:revision>
  <dcterms:created xsi:type="dcterms:W3CDTF">2024-09-23T18:26:27Z</dcterms:created>
  <dcterms:modified xsi:type="dcterms:W3CDTF">2024-09-23T18:40:27Z</dcterms:modified>
</cp:coreProperties>
</file>